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1" Type="http://schemas.openxmlformats.org/officeDocument/2006/relationships/image" Target="../media/image172.png"/><Relationship Id="rId12" Type="http://schemas.openxmlformats.org/officeDocument/2006/relationships/image" Target="../media/image173.png"/><Relationship Id="rId13" Type="http://schemas.openxmlformats.org/officeDocument/2006/relationships/image" Target="../media/image174.png"/><Relationship Id="rId14" Type="http://schemas.openxmlformats.org/officeDocument/2006/relationships/image" Target="../media/image175.png"/><Relationship Id="rId15" Type="http://schemas.openxmlformats.org/officeDocument/2006/relationships/image" Target="../media/image176.png"/><Relationship Id="rId16" Type="http://schemas.openxmlformats.org/officeDocument/2006/relationships/image" Target="../media/image177.png"/><Relationship Id="rId17" Type="http://schemas.openxmlformats.org/officeDocument/2006/relationships/image" Target="../media/image178.png"/><Relationship Id="rId18" Type="http://schemas.openxmlformats.org/officeDocument/2006/relationships/image" Target="../media/image179.png"/><Relationship Id="rId19" Type="http://schemas.openxmlformats.org/officeDocument/2006/relationships/image" Target="../media/image180.png"/><Relationship Id="rId20" Type="http://schemas.openxmlformats.org/officeDocument/2006/relationships/image" Target="../media/image181.png"/><Relationship Id="rId21" Type="http://schemas.openxmlformats.org/officeDocument/2006/relationships/image" Target="../media/image182.png"/><Relationship Id="rId22" Type="http://schemas.openxmlformats.org/officeDocument/2006/relationships/image" Target="../media/image183.png"/><Relationship Id="rId23" Type="http://schemas.openxmlformats.org/officeDocument/2006/relationships/image" Target="../media/image184.png"/><Relationship Id="rId24" Type="http://schemas.openxmlformats.org/officeDocument/2006/relationships/image" Target="../media/image18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55645" y="5490756"/>
            <a:ext cx="9574424" cy="35714"/>
            <a:chOff x="4355645" y="5490756"/>
            <a:chExt cx="9574424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5645" y="5490756"/>
              <a:ext cx="957442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16330" y="5564878"/>
            <a:ext cx="3957443" cy="3957443"/>
            <a:chOff x="13516330" y="5564878"/>
            <a:chExt cx="3957443" cy="39574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16330" y="5564878"/>
              <a:ext cx="3957443" cy="39574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9389" y="7831127"/>
            <a:ext cx="3450881" cy="655229"/>
            <a:chOff x="579389" y="7831127"/>
            <a:chExt cx="3450881" cy="65522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475533" y="7831127"/>
              <a:ext cx="554736" cy="655229"/>
              <a:chOff x="3475533" y="7831127"/>
              <a:chExt cx="554736" cy="65522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75533" y="7831127"/>
                <a:ext cx="554736" cy="655229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456" y="7761966"/>
              <a:ext cx="3925648" cy="119489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7573" y="8479997"/>
            <a:ext cx="5925952" cy="12183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29909" y="3147043"/>
            <a:ext cx="13382362" cy="29201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13386" y="5593767"/>
            <a:ext cx="8499619" cy="16299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18285714" cy="10285714"/>
            <a:chOff x="-19048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55645" y="1684111"/>
            <a:ext cx="9574424" cy="107143"/>
            <a:chOff x="4355645" y="1684111"/>
            <a:chExt cx="9574424" cy="10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5645" y="1684111"/>
              <a:ext cx="9574424" cy="10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1589" y="-5227468"/>
            <a:ext cx="4098076" cy="10495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514115" y="493880"/>
            <a:ext cx="27222343" cy="17238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10" y="4362675"/>
            <a:ext cx="16095571" cy="25505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499657" y="3647845"/>
            <a:ext cx="13021057" cy="12293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18285714" cy="10285714"/>
            <a:chOff x="-19048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2939" y="2239170"/>
            <a:ext cx="13923990" cy="67158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55645" y="1684111"/>
            <a:ext cx="9574424" cy="107143"/>
            <a:chOff x="4355645" y="1684111"/>
            <a:chExt cx="9574424" cy="10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5645" y="1684111"/>
              <a:ext cx="9574424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76946" y="6985479"/>
            <a:ext cx="6171429" cy="2325559"/>
            <a:chOff x="2376946" y="6985479"/>
            <a:chExt cx="6171429" cy="23255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6946" y="6985479"/>
              <a:ext cx="6171429" cy="232555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129853" y="522451"/>
            <a:ext cx="27071867" cy="17238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99990" y="7289197"/>
            <a:ext cx="8288086" cy="17612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03052" y="-5197310"/>
            <a:ext cx="4098076" cy="104958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18285714" cy="10285714"/>
            <a:chOff x="-19048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9481" y="2445502"/>
            <a:ext cx="14210352" cy="68016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55645" y="1684111"/>
            <a:ext cx="9574424" cy="107143"/>
            <a:chOff x="4355645" y="1684111"/>
            <a:chExt cx="9574424" cy="10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5645" y="1684111"/>
              <a:ext cx="9574424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0825" y="6036632"/>
            <a:ext cx="7005700" cy="3103412"/>
            <a:chOff x="1710825" y="6036632"/>
            <a:chExt cx="7005700" cy="31034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0825" y="6036632"/>
              <a:ext cx="7005700" cy="310341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129853" y="522451"/>
            <a:ext cx="27071867" cy="17238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32169" y="7062454"/>
            <a:ext cx="8116038" cy="17612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03052" y="-5206834"/>
            <a:ext cx="4098076" cy="104958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18285714" cy="10285714"/>
            <a:chOff x="-19048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6960" y="1954621"/>
            <a:ext cx="16715562" cy="6402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55645" y="1684111"/>
            <a:ext cx="9574424" cy="107143"/>
            <a:chOff x="4355645" y="1684111"/>
            <a:chExt cx="9574424" cy="10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5645" y="1684111"/>
              <a:ext cx="9574424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56446" y="8007012"/>
            <a:ext cx="6171429" cy="1727432"/>
            <a:chOff x="2656446" y="8007012"/>
            <a:chExt cx="6171429" cy="17274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6446" y="8007012"/>
              <a:ext cx="6171429" cy="172743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75178" y="-5149796"/>
            <a:ext cx="4098076" cy="104961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129853" y="522451"/>
            <a:ext cx="27071867" cy="17238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66901" y="7972488"/>
            <a:ext cx="8116038" cy="17612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18285714" cy="10285714"/>
            <a:chOff x="-19048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2939" y="1973523"/>
            <a:ext cx="16639676" cy="76397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55645" y="1684111"/>
            <a:ext cx="9574424" cy="107143"/>
            <a:chOff x="4355645" y="1684111"/>
            <a:chExt cx="9574424" cy="10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5645" y="1684111"/>
              <a:ext cx="9574424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97053" y="7301095"/>
            <a:ext cx="6171429" cy="2422814"/>
            <a:chOff x="1997053" y="7301095"/>
            <a:chExt cx="6171429" cy="2422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7053" y="7301095"/>
              <a:ext cx="6171429" cy="24228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47303" y="-5217944"/>
            <a:ext cx="4098076" cy="10495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129853" y="522451"/>
            <a:ext cx="27071867" cy="17238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80943" y="7512194"/>
            <a:ext cx="8116038" cy="17612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18285714" cy="10285714"/>
            <a:chOff x="-19048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0814" y="2086789"/>
            <a:ext cx="16517838" cy="71349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55645" y="1684111"/>
            <a:ext cx="9574424" cy="107143"/>
            <a:chOff x="4355645" y="1684111"/>
            <a:chExt cx="9574424" cy="10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5645" y="1684111"/>
              <a:ext cx="9574424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14577" y="7046398"/>
            <a:ext cx="5871409" cy="2765475"/>
            <a:chOff x="2014577" y="7046398"/>
            <a:chExt cx="5871409" cy="27654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4577" y="7046398"/>
              <a:ext cx="5871409" cy="276547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03052" y="-5149691"/>
            <a:ext cx="4098076" cy="10495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129853" y="522451"/>
            <a:ext cx="27071867" cy="17238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80943" y="7512194"/>
            <a:ext cx="8116038" cy="17612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18285714" cy="10285714"/>
            <a:chOff x="-19048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2939" y="2010598"/>
            <a:ext cx="14323610" cy="71730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55645" y="1684111"/>
            <a:ext cx="9574424" cy="107143"/>
            <a:chOff x="4355645" y="1684111"/>
            <a:chExt cx="9574424" cy="10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5645" y="1684111"/>
              <a:ext cx="9574424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90056" y="6753133"/>
            <a:ext cx="5689459" cy="2826802"/>
            <a:chOff x="2590056" y="6753133"/>
            <a:chExt cx="5689459" cy="28268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0056" y="6753133"/>
              <a:ext cx="5689459" cy="282680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03052" y="-5149691"/>
            <a:ext cx="4098076" cy="10495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129853" y="522451"/>
            <a:ext cx="27071867" cy="17238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80943" y="7512194"/>
            <a:ext cx="8116038" cy="17612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18285714" cy="10285714"/>
            <a:chOff x="-19048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6333" y="2034622"/>
            <a:ext cx="16713629" cy="76908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55645" y="1684111"/>
            <a:ext cx="9574424" cy="107143"/>
            <a:chOff x="4355645" y="1684111"/>
            <a:chExt cx="9574424" cy="10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5645" y="1684111"/>
              <a:ext cx="9574424" cy="10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7303" y="-5217944"/>
            <a:ext cx="4098076" cy="104958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129853" y="522451"/>
            <a:ext cx="27071867" cy="17238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481" y="-1394"/>
            <a:ext cx="18285714" cy="10285714"/>
            <a:chOff x="-15481" y="-1394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481" y="-1394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55645" y="1684111"/>
            <a:ext cx="9574424" cy="107143"/>
            <a:chOff x="4355645" y="1684111"/>
            <a:chExt cx="9574424" cy="10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5645" y="1684111"/>
              <a:ext cx="9574424" cy="10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7303" y="-5217944"/>
            <a:ext cx="4098076" cy="10495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129853" y="522451"/>
            <a:ext cx="27071867" cy="17238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5692" y="2285279"/>
            <a:ext cx="17020629" cy="9277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18285714" cy="10285714"/>
            <a:chOff x="-19048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55645" y="1684111"/>
            <a:ext cx="9574424" cy="107143"/>
            <a:chOff x="4355645" y="1684111"/>
            <a:chExt cx="9574424" cy="10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5645" y="1684111"/>
              <a:ext cx="9574424" cy="10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7303" y="-5217944"/>
            <a:ext cx="4098076" cy="10495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129853" y="522451"/>
            <a:ext cx="27071867" cy="17238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6333" y="2229140"/>
            <a:ext cx="15385914" cy="71546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18285714" cy="10285714"/>
            <a:chOff x="-19048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55645" y="1912682"/>
            <a:ext cx="9574424" cy="107143"/>
            <a:chOff x="4355645" y="1912682"/>
            <a:chExt cx="9574424" cy="10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5645" y="1912682"/>
              <a:ext cx="9574424" cy="10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84326" y="494858"/>
            <a:ext cx="3089200" cy="21046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0633" y="2585134"/>
            <a:ext cx="8985981" cy="65443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8834" y="6098908"/>
            <a:ext cx="13488552" cy="10914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893244" y="8133867"/>
            <a:ext cx="14882514" cy="109145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18285714" cy="10285714"/>
            <a:chOff x="-19048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2939" y="2286789"/>
            <a:ext cx="13263867" cy="66206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55645" y="1684111"/>
            <a:ext cx="9574424" cy="107143"/>
            <a:chOff x="4355645" y="1684111"/>
            <a:chExt cx="9574424" cy="10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5645" y="1684111"/>
              <a:ext cx="9574424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49071" y="6800693"/>
            <a:ext cx="6171429" cy="2752124"/>
            <a:chOff x="2349071" y="6800693"/>
            <a:chExt cx="6171429" cy="27521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9071" y="6800693"/>
              <a:ext cx="6171429" cy="275212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03052" y="-5149691"/>
            <a:ext cx="4098076" cy="10495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129853" y="522451"/>
            <a:ext cx="27071867" cy="17238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80943" y="7512194"/>
            <a:ext cx="8116038" cy="176128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18285714" cy="10285714"/>
            <a:chOff x="-19048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1384" y="1012188"/>
            <a:ext cx="13470276" cy="29158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55645" y="1684111"/>
            <a:ext cx="9574424" cy="107143"/>
            <a:chOff x="4355645" y="1684111"/>
            <a:chExt cx="9574424" cy="10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5645" y="1684111"/>
              <a:ext cx="9574424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43510" y="3099738"/>
            <a:ext cx="12406801" cy="4737847"/>
            <a:chOff x="2243510" y="3099738"/>
            <a:chExt cx="12406801" cy="47378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3510" y="3099738"/>
              <a:ext cx="12406801" cy="47378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43510" y="8872141"/>
            <a:ext cx="5075867" cy="632684"/>
            <a:chOff x="2243510" y="8872141"/>
            <a:chExt cx="5075867" cy="6326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3510" y="8872141"/>
              <a:ext cx="5075867" cy="63268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03052" y="-5149691"/>
            <a:ext cx="4098076" cy="104958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6129853" y="522451"/>
            <a:ext cx="27071867" cy="17238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61384" y="7965943"/>
            <a:ext cx="9446952" cy="123146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18285714" cy="10285714"/>
            <a:chOff x="-19048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9957" y="2854023"/>
            <a:ext cx="4498676" cy="12314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55645" y="1684111"/>
            <a:ext cx="9574424" cy="107143"/>
            <a:chOff x="4355645" y="1684111"/>
            <a:chExt cx="9574424" cy="10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5645" y="1684111"/>
              <a:ext cx="9574424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1827" y="4226062"/>
            <a:ext cx="11421529" cy="4001686"/>
            <a:chOff x="441827" y="4226062"/>
            <a:chExt cx="11421529" cy="40016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1827" y="4226062"/>
              <a:ext cx="11421529" cy="40016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74991" y="4390144"/>
            <a:ext cx="5960247" cy="3806544"/>
            <a:chOff x="11874991" y="4390144"/>
            <a:chExt cx="5960247" cy="38065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74991" y="4390144"/>
              <a:ext cx="5960247" cy="380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90502" y="3781417"/>
            <a:ext cx="3644284" cy="4930187"/>
            <a:chOff x="1790502" y="3781417"/>
            <a:chExt cx="3644284" cy="49301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0502" y="3781417"/>
              <a:ext cx="3644284" cy="49301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71387" y="3779512"/>
            <a:ext cx="7509660" cy="4930187"/>
            <a:chOff x="6671387" y="3779512"/>
            <a:chExt cx="7509660" cy="49301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71387" y="3779512"/>
              <a:ext cx="7509660" cy="49301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46171" y="3754853"/>
            <a:ext cx="1397641" cy="4930187"/>
            <a:chOff x="15946171" y="3754853"/>
            <a:chExt cx="1397641" cy="493018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46171" y="3754853"/>
              <a:ext cx="1397641" cy="493018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03052" y="-5149691"/>
            <a:ext cx="4098076" cy="104958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6129853" y="522451"/>
            <a:ext cx="27071867" cy="172384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88761" y="2946746"/>
            <a:ext cx="12686543" cy="114308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18285714" cy="10285714"/>
            <a:chOff x="-19048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22708" y="1041349"/>
            <a:ext cx="11291400" cy="29119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55645" y="1684111"/>
            <a:ext cx="9574424" cy="107143"/>
            <a:chOff x="4355645" y="1684111"/>
            <a:chExt cx="9574424" cy="10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5645" y="1684111"/>
              <a:ext cx="9574424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28445" y="3056648"/>
            <a:ext cx="12409776" cy="6548004"/>
            <a:chOff x="2728445" y="3056648"/>
            <a:chExt cx="12409776" cy="65480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28445" y="3056648"/>
              <a:ext cx="12409776" cy="654800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03052" y="-5149691"/>
            <a:ext cx="4098076" cy="10495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129853" y="522451"/>
            <a:ext cx="27071867" cy="172384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24" y="0"/>
            <a:ext cx="18285714" cy="10285714"/>
            <a:chOff x="-9524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4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3843" y="4962343"/>
            <a:ext cx="3914867" cy="12314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55645" y="1684111"/>
            <a:ext cx="9574424" cy="107143"/>
            <a:chOff x="4355645" y="1684111"/>
            <a:chExt cx="9574424" cy="10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5645" y="1684111"/>
              <a:ext cx="9574424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02846" y="5842857"/>
            <a:ext cx="6171429" cy="1251856"/>
            <a:chOff x="1702846" y="5842857"/>
            <a:chExt cx="6171429" cy="12518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2846" y="5842857"/>
              <a:ext cx="6171429" cy="12518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09524" y="5863177"/>
            <a:ext cx="7135124" cy="1200959"/>
            <a:chOff x="9409524" y="5863177"/>
            <a:chExt cx="7135124" cy="12009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09524" y="5863177"/>
              <a:ext cx="7135124" cy="12009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39083" y="6334506"/>
            <a:ext cx="3428559" cy="1031142"/>
            <a:chOff x="2539083" y="6334506"/>
            <a:chExt cx="3428559" cy="10311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39083" y="6334506"/>
              <a:ext cx="3428559" cy="10311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87585" y="6402118"/>
            <a:ext cx="4242649" cy="896863"/>
            <a:chOff x="12687585" y="6402118"/>
            <a:chExt cx="4242649" cy="8968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87585" y="6402118"/>
              <a:ext cx="4242649" cy="8968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3798" y="8235174"/>
            <a:ext cx="6171429" cy="1065570"/>
            <a:chOff x="1683798" y="8235174"/>
            <a:chExt cx="6171429" cy="106557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3798" y="8235174"/>
              <a:ext cx="6171429" cy="10655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769513" y="8644697"/>
            <a:ext cx="3339580" cy="896863"/>
            <a:chOff x="4769513" y="8644697"/>
            <a:chExt cx="3339580" cy="89686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69513" y="8644697"/>
              <a:ext cx="3339580" cy="8968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39257" y="8320888"/>
            <a:ext cx="4866646" cy="1102546"/>
            <a:chOff x="9439257" y="8320888"/>
            <a:chExt cx="4866646" cy="11025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39257" y="8320888"/>
              <a:ext cx="4866646" cy="11025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66260" y="8767959"/>
            <a:ext cx="4242649" cy="896863"/>
            <a:chOff x="10566260" y="8767959"/>
            <a:chExt cx="4242649" cy="89686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66260" y="8767959"/>
              <a:ext cx="4242649" cy="89686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56827" y="-5265563"/>
            <a:ext cx="4098076" cy="1049581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502026" y="2174476"/>
            <a:ext cx="7529971" cy="134302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7053" y="3061410"/>
            <a:ext cx="14465619" cy="309449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6164965" y="493825"/>
            <a:ext cx="26719124" cy="172470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882590" y="4972145"/>
            <a:ext cx="3196286" cy="123146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27718" y="6405659"/>
            <a:ext cx="2340162" cy="109684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245026" y="5700031"/>
            <a:ext cx="2551876" cy="109944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23843" y="7391482"/>
            <a:ext cx="2682343" cy="123146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566587" y="7838993"/>
            <a:ext cx="2378257" cy="109684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968305" y="7439101"/>
            <a:ext cx="4401457" cy="123146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468952" y="8076221"/>
            <a:ext cx="2551162" cy="109944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38" y="10918"/>
            <a:ext cx="18285714" cy="10285714"/>
            <a:chOff x="-21138" y="10918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38" y="10918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55645" y="1684111"/>
            <a:ext cx="9574424" cy="107143"/>
            <a:chOff x="4355645" y="1684111"/>
            <a:chExt cx="9574424" cy="10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5645" y="1684111"/>
              <a:ext cx="9574424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11032" y="4372474"/>
            <a:ext cx="14699755" cy="1074920"/>
            <a:chOff x="1911032" y="4372474"/>
            <a:chExt cx="14699755" cy="10749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1032" y="4372474"/>
              <a:ext cx="14699755" cy="1074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5127" y="5955872"/>
            <a:ext cx="15257255" cy="1268259"/>
            <a:chOff x="1645127" y="5955872"/>
            <a:chExt cx="15257255" cy="12682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5127" y="5955872"/>
              <a:ext cx="15257255" cy="12682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3920" y="6590002"/>
            <a:ext cx="6077900" cy="876274"/>
            <a:chOff x="1373920" y="6590002"/>
            <a:chExt cx="6077900" cy="8762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3920" y="6590002"/>
              <a:ext cx="6077900" cy="87627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56827" y="-5265563"/>
            <a:ext cx="4098076" cy="104958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779618" y="6427161"/>
            <a:ext cx="21021476" cy="16851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6164965" y="493825"/>
            <a:ext cx="26719124" cy="17247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51527" y="3324021"/>
            <a:ext cx="3660143" cy="123146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18285714" cy="10285714"/>
            <a:chOff x="-19048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55645" y="1684111"/>
            <a:ext cx="9574424" cy="107143"/>
            <a:chOff x="4355645" y="1684111"/>
            <a:chExt cx="9574424" cy="10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5645" y="1684111"/>
              <a:ext cx="9574424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6684" y="3700310"/>
            <a:ext cx="14775970" cy="1430236"/>
            <a:chOff x="1796684" y="3700310"/>
            <a:chExt cx="14775970" cy="14302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6684" y="3700310"/>
              <a:ext cx="14775970" cy="143023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56827" y="-5265563"/>
            <a:ext cx="4098076" cy="104958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164965" y="493825"/>
            <a:ext cx="26719124" cy="17247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977695" y="5607693"/>
            <a:ext cx="15461800" cy="14522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52970" y="6819236"/>
            <a:ext cx="13793371" cy="27884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1994" y="2545612"/>
            <a:ext cx="5493229" cy="14148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18285714" cy="10285714"/>
            <a:chOff x="-19048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55645" y="1684111"/>
            <a:ext cx="9574424" cy="107143"/>
            <a:chOff x="4355645" y="1684111"/>
            <a:chExt cx="9574424" cy="10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5645" y="1684111"/>
              <a:ext cx="9574424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01687" y="2617332"/>
            <a:ext cx="4180207" cy="3556688"/>
            <a:chOff x="13101687" y="2617332"/>
            <a:chExt cx="4180207" cy="35566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1687" y="2617332"/>
              <a:ext cx="4180207" cy="355668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56827" y="-5265563"/>
            <a:ext cx="4098076" cy="104958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1082" y="3550161"/>
            <a:ext cx="12329305" cy="3817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6223" y="2549431"/>
            <a:ext cx="7172600" cy="15238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65107" y="6151007"/>
            <a:ext cx="15900876" cy="15238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97227" y="7119522"/>
            <a:ext cx="7120448" cy="22142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87599" y="7263750"/>
            <a:ext cx="6211762" cy="28368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6164965" y="493825"/>
            <a:ext cx="26719124" cy="17247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61196" y="8693864"/>
            <a:ext cx="15882267" cy="10630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18285714" cy="10285714"/>
            <a:chOff x="-19048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05195" y="-2139254"/>
            <a:ext cx="6357362" cy="1218679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36190" y="-4398725"/>
            <a:ext cx="4829657" cy="92433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048" y="0"/>
            <a:ext cx="18285714" cy="10285714"/>
            <a:chOff x="-19048" y="0"/>
            <a:chExt cx="18285714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55645" y="1684111"/>
            <a:ext cx="9574424" cy="107143"/>
            <a:chOff x="4355645" y="1684111"/>
            <a:chExt cx="9574424" cy="10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5645" y="1684111"/>
              <a:ext cx="9574424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72996" y="4300000"/>
            <a:ext cx="1720638" cy="1720638"/>
            <a:chOff x="2672996" y="4300000"/>
            <a:chExt cx="1720638" cy="1720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2996" y="4300000"/>
              <a:ext cx="1720638" cy="17206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48723" y="4247138"/>
            <a:ext cx="1826363" cy="1826363"/>
            <a:chOff x="8148723" y="4247138"/>
            <a:chExt cx="1826363" cy="18263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8723" y="4247138"/>
              <a:ext cx="1826363" cy="18263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46236" y="4376190"/>
            <a:ext cx="1811905" cy="1811905"/>
            <a:chOff x="13646236" y="4376190"/>
            <a:chExt cx="1811905" cy="18119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46236" y="4376190"/>
              <a:ext cx="1811905" cy="181190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0471" y="6402824"/>
            <a:ext cx="6173476" cy="12134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0575" y="6405062"/>
            <a:ext cx="7838286" cy="12998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46913" y="6404509"/>
            <a:ext cx="6294457" cy="12847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18285714" cy="10285714"/>
            <a:chOff x="-19048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66894" y="3946240"/>
            <a:ext cx="11057352" cy="31739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18285714" cy="10285714"/>
            <a:chOff x="-19048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14719" y="3508365"/>
            <a:ext cx="6511295" cy="34635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18285714" cy="10285714"/>
            <a:chOff x="-19048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55645" y="1846015"/>
            <a:ext cx="9574424" cy="107143"/>
            <a:chOff x="4355645" y="1846015"/>
            <a:chExt cx="9574424" cy="10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5645" y="1846015"/>
              <a:ext cx="9574424" cy="10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43887" y="-5024524"/>
            <a:ext cx="9695914" cy="104993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443" y="3429610"/>
            <a:ext cx="17793638" cy="47211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18285714" cy="10285714"/>
            <a:chOff x="-19048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2338" y="-2166180"/>
            <a:ext cx="4779676" cy="121915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18285714" cy="10285714"/>
            <a:chOff x="-19048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55645" y="1684111"/>
            <a:ext cx="9574424" cy="107143"/>
            <a:chOff x="4355645" y="1684111"/>
            <a:chExt cx="9574424" cy="10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5645" y="1684111"/>
              <a:ext cx="9574424" cy="10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1589" y="-5227468"/>
            <a:ext cx="4098076" cy="10495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514115" y="493880"/>
            <a:ext cx="27222343" cy="17238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0308" y="2764082"/>
            <a:ext cx="17503971" cy="8218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416733" y="1977441"/>
            <a:ext cx="11433562" cy="12293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18285714" cy="10285714"/>
            <a:chOff x="-19048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55645" y="1684111"/>
            <a:ext cx="9574424" cy="107143"/>
            <a:chOff x="4355645" y="1684111"/>
            <a:chExt cx="9574424" cy="10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5645" y="1684111"/>
              <a:ext cx="9574424" cy="10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1589" y="-5227468"/>
            <a:ext cx="4098076" cy="10495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514115" y="493880"/>
            <a:ext cx="27222343" cy="17238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9928" y="2865556"/>
            <a:ext cx="16691552" cy="78184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918" y="8827"/>
            <a:ext cx="18285714" cy="10285714"/>
            <a:chOff x="-10918" y="8827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918" y="8827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55645" y="1684111"/>
            <a:ext cx="9574424" cy="107143"/>
            <a:chOff x="4355645" y="1684111"/>
            <a:chExt cx="9574424" cy="10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5645" y="1684111"/>
              <a:ext cx="9574424" cy="10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17338" y="-5171718"/>
            <a:ext cx="4098076" cy="10495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514115" y="493880"/>
            <a:ext cx="27222343" cy="17238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3485" y="3890138"/>
            <a:ext cx="14982476" cy="33741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918" y="-1394"/>
            <a:ext cx="18285714" cy="10285714"/>
            <a:chOff x="-10918" y="-1394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918" y="-1394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55645" y="1684111"/>
            <a:ext cx="9574424" cy="107143"/>
            <a:chOff x="4355645" y="1684111"/>
            <a:chExt cx="9574424" cy="10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5645" y="1684111"/>
              <a:ext cx="9574424" cy="10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1589" y="-5227468"/>
            <a:ext cx="4098076" cy="10495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514115" y="493880"/>
            <a:ext cx="27222343" cy="17238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4928" y="4212826"/>
            <a:ext cx="16194771" cy="46375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559914" y="3259671"/>
            <a:ext cx="11020543" cy="12293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2024-04-09T00:39:45Z</dcterms:created>
  <dcterms:modified xsi:type="dcterms:W3CDTF">2024-04-09T00:39:45Z</dcterms:modified>
</cp:coreProperties>
</file>